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256" r:id="rId3"/>
    <p:sldId id="288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811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3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9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80829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81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32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9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1700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0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6A548E2-1E69-45FD-A82C-AAF31C8D4B6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2E5848-DB91-40AC-B490-AC807D1288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953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301D-4078-4FD0-A716-2634C93B1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Comparative literature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F1DB5-5DB4-445C-A2A9-8F8BE3566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/>
              <a:t>Shaymaa A. Shahine</a:t>
            </a:r>
            <a:endParaRPr lang="en-US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4B8402-325D-4B58-B4FC-5EDAA67192FE}"/>
              </a:ext>
            </a:extLst>
          </p:cNvPr>
          <p:cNvSpPr txBox="1">
            <a:spLocks/>
          </p:cNvSpPr>
          <p:nvPr/>
        </p:nvSpPr>
        <p:spPr>
          <a:xfrm>
            <a:off x="1659467" y="872837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/>
              <a:t>Faculty of Arts</a:t>
            </a:r>
          </a:p>
          <a:p>
            <a:pPr algn="ctr"/>
            <a:r>
              <a:rPr lang="en-GB" sz="2800" b="1" dirty="0"/>
              <a:t>Year 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16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13DE-A771-428F-B307-4D65EDB7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Codes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5462F-1B28-4FD5-8625-A01359FC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6853"/>
            <a:ext cx="10178322" cy="5309418"/>
          </a:xfrm>
        </p:spPr>
        <p:txBody>
          <a:bodyPr>
            <a:normAutofit fontScale="92500"/>
          </a:bodyPr>
          <a:lstStyle/>
          <a:p>
            <a:r>
              <a:rPr lang="en-GB" sz="3200" dirty="0"/>
              <a:t>Phones are not allowed</a:t>
            </a:r>
          </a:p>
          <a:p>
            <a:r>
              <a:rPr lang="en-GB" sz="3200" dirty="0"/>
              <a:t>Start 10.30 to 12 p.m.</a:t>
            </a:r>
          </a:p>
          <a:p>
            <a:r>
              <a:rPr lang="en-GB" sz="3200" dirty="0"/>
              <a:t>Doors closes 10.40</a:t>
            </a:r>
          </a:p>
          <a:p>
            <a:r>
              <a:rPr lang="en-GB" sz="3200" dirty="0"/>
              <a:t>Inside CLASS, you are allowed to drink water, eat what you have, go to Toilet, go out to use your phone (PLEASE DON’T CAUSE DISTURBANCE)</a:t>
            </a:r>
          </a:p>
          <a:p>
            <a:r>
              <a:rPr lang="en-GB" sz="3200" dirty="0"/>
              <a:t>What is in it for you? Listening, Reading and Critical thinking</a:t>
            </a:r>
          </a:p>
          <a:p>
            <a:r>
              <a:rPr lang="en-GB" sz="3200" dirty="0"/>
              <a:t>Volunteers for Reflection Tree</a:t>
            </a:r>
          </a:p>
          <a:p>
            <a:r>
              <a:rPr lang="en-GB" sz="3200" dirty="0"/>
              <a:t>Volunteers for Question Bank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0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010522-FED4-4B07-87CE-D3ABDD61BC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word is born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B0DFFF-61CB-445D-A81D-C37EFFF45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9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507D851-B8AB-4821-8ED4-7DFEB46FD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59" y="3429000"/>
            <a:ext cx="11202937" cy="3429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309593D-AC3B-4FDA-8625-F16DF71AFB7D}"/>
              </a:ext>
            </a:extLst>
          </p:cNvPr>
          <p:cNvSpPr/>
          <p:nvPr/>
        </p:nvSpPr>
        <p:spPr>
          <a:xfrm>
            <a:off x="840654" y="935222"/>
            <a:ext cx="6164827" cy="2757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comparative as an </a:t>
            </a:r>
            <a:r>
              <a:rPr lang="en-US" sz="3200" b="1" dirty="0">
                <a:solidFill>
                  <a:schemeClr val="tx1"/>
                </a:solidFill>
              </a:rPr>
              <a:t>adjective</a:t>
            </a:r>
            <a:r>
              <a:rPr lang="en-US" sz="3200" dirty="0">
                <a:solidFill>
                  <a:schemeClr val="tx1"/>
                </a:solidFill>
              </a:rPr>
              <a:t> was firstly used by </a:t>
            </a:r>
            <a:r>
              <a:rPr lang="en-US" sz="3200" b="1" dirty="0">
                <a:solidFill>
                  <a:schemeClr val="tx1"/>
                </a:solidFill>
              </a:rPr>
              <a:t>Shakespeare </a:t>
            </a:r>
            <a:r>
              <a:rPr lang="en-US" sz="3200" dirty="0">
                <a:solidFill>
                  <a:schemeClr val="tx1"/>
                </a:solidFill>
              </a:rPr>
              <a:t>in his play </a:t>
            </a:r>
            <a:r>
              <a:rPr lang="en-US" sz="3200" b="1" dirty="0">
                <a:solidFill>
                  <a:schemeClr val="tx1"/>
                </a:solidFill>
              </a:rPr>
              <a:t>King Henry IV, Part 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7B78CD-EBA2-484A-AF87-B727AB3AB8D2}"/>
              </a:ext>
            </a:extLst>
          </p:cNvPr>
          <p:cNvSpPr/>
          <p:nvPr/>
        </p:nvSpPr>
        <p:spPr>
          <a:xfrm>
            <a:off x="4299152" y="3506425"/>
            <a:ext cx="3229897" cy="1939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Falstaff's uttered to Hal, Prince of Wales: “…the most </a:t>
            </a:r>
            <a:r>
              <a:rPr lang="en-US" b="1" dirty="0">
                <a:solidFill>
                  <a:schemeClr val="tx1"/>
                </a:solidFill>
              </a:rPr>
              <a:t>comparative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rascalliest</a:t>
            </a:r>
            <a:r>
              <a:rPr lang="en-US" dirty="0">
                <a:solidFill>
                  <a:schemeClr val="tx1"/>
                </a:solidFill>
              </a:rPr>
              <a:t>, sweet young prince."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6BBDC75-1F8A-4AE8-A738-FCC6D686B7D8}"/>
              </a:ext>
            </a:extLst>
          </p:cNvPr>
          <p:cNvSpPr/>
          <p:nvPr/>
        </p:nvSpPr>
        <p:spPr>
          <a:xfrm>
            <a:off x="8465572" y="1618640"/>
            <a:ext cx="3451124" cy="1659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In 1597</a:t>
            </a:r>
            <a:endParaRPr lang="en-US" sz="5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4B90D-39DF-49D3-802C-9A408EE61E29}"/>
              </a:ext>
            </a:extLst>
          </p:cNvPr>
          <p:cNvSpPr/>
          <p:nvPr/>
        </p:nvSpPr>
        <p:spPr>
          <a:xfrm>
            <a:off x="1027471" y="2888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'comparative' derived from Latin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comparativus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557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D54C500-4143-4B44-B31C-C8FA74D74BDD}"/>
              </a:ext>
            </a:extLst>
          </p:cNvPr>
          <p:cNvSpPr/>
          <p:nvPr/>
        </p:nvSpPr>
        <p:spPr>
          <a:xfrm>
            <a:off x="899652" y="766915"/>
            <a:ext cx="5368412" cy="2942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Francis Meres 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used the term as adjective in the section titled "</a:t>
            </a: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Comparative 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Discourse of Our English Poets with the Greek, Latin and Italian Poets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8C444A-8C95-4366-8D9D-4A8DD0CE2CB7}"/>
              </a:ext>
            </a:extLst>
          </p:cNvPr>
          <p:cNvSpPr/>
          <p:nvPr/>
        </p:nvSpPr>
        <p:spPr>
          <a:xfrm>
            <a:off x="8082116" y="73741"/>
            <a:ext cx="3210232" cy="13568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1598</a:t>
            </a:r>
            <a:endParaRPr lang="en-US" sz="5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86A76D-4289-44F6-908F-5ADBACA05FD1}"/>
              </a:ext>
            </a:extLst>
          </p:cNvPr>
          <p:cNvSpPr/>
          <p:nvPr/>
        </p:nvSpPr>
        <p:spPr>
          <a:xfrm>
            <a:off x="6799006" y="2050026"/>
            <a:ext cx="4970207" cy="3126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is the first article of studies of comparative literature. Then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CB785A-1FBB-4C8A-A6EA-9E22E3119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987" y="3709218"/>
            <a:ext cx="4626077" cy="312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188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6394</TotalTime>
  <Words>178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Gill Sans MT</vt:lpstr>
      <vt:lpstr>Impact</vt:lpstr>
      <vt:lpstr>Times New Roman</vt:lpstr>
      <vt:lpstr>Wingdings 3</vt:lpstr>
      <vt:lpstr>Badge</vt:lpstr>
      <vt:lpstr>Comparative literature</vt:lpstr>
      <vt:lpstr>Codes of Conduct</vt:lpstr>
      <vt:lpstr>A word is born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Codes of Conduct</dc:title>
  <dc:creator>Shahine Shaymaa</dc:creator>
  <cp:lastModifiedBy>Shahine Shaymaa</cp:lastModifiedBy>
  <cp:revision>134</cp:revision>
  <dcterms:created xsi:type="dcterms:W3CDTF">2018-09-27T14:53:00Z</dcterms:created>
  <dcterms:modified xsi:type="dcterms:W3CDTF">2020-04-02T22:00:24Z</dcterms:modified>
</cp:coreProperties>
</file>